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3" r:id="rId7"/>
    <p:sldId id="264" r:id="rId8"/>
    <p:sldId id="265" r:id="rId9"/>
    <p:sldId id="261" r:id="rId10"/>
    <p:sldId id="262" r:id="rId11"/>
  </p:sldIdLst>
  <p:sldSz cx="9144000" cy="5143500" type="screen16x9"/>
  <p:notesSz cx="6858000" cy="9144000"/>
  <p:embeddedFontLst>
    <p:embeddedFont>
      <p:font typeface="EB Garamond" charset="0"/>
      <p:regular r:id="rId13"/>
      <p:bold r:id="rId14"/>
      <p:italic r:id="rId15"/>
      <p:boldItalic r:id="rId16"/>
    </p:embeddedFont>
    <p:embeddedFont>
      <p:font typeface="Tahoma" pitchFamily="34" charset="0"/>
      <p:regular r:id="rId17"/>
      <p:bold r:id="rId18"/>
    </p:embeddedFont>
    <p:embeddedFont>
      <p:font typeface="Public Sans" charset="0"/>
      <p:regular r:id="rId19"/>
      <p:bold r:id="rId20"/>
      <p:italic r:id="rId21"/>
      <p:boldItalic r:id="rId22"/>
    </p:embeddedFont>
    <p:embeddedFont>
      <p:font typeface="EB Garamond SemiBold" charset="0"/>
      <p:regular r:id="rId23"/>
      <p:bold r:id="rId24"/>
      <p:italic r:id="rId25"/>
      <p:boldItalic r:id="rId26"/>
    </p:embeddedFont>
    <p:embeddedFont>
      <p:font typeface="EB Garamond Medium" charset="0"/>
      <p:regular r:id="rId27"/>
      <p:bold r:id="rId28"/>
      <p:italic r:id="rId29"/>
      <p:boldItalic r:id="rId30"/>
    </p:embeddedFont>
    <p:embeddedFont>
      <p:font typeface="Calibri"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49"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0" d="100"/>
          <a:sy n="100" d="100"/>
        </p:scale>
        <p:origin x="-516" y="210"/>
      </p:cViewPr>
      <p:guideLst>
        <p:guide orient="horz" pos="2395"/>
        <p:guide orient="horz" pos="1429"/>
        <p:guide orient="horz" pos="149"/>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23897007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JP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latin typeface="Times New Roman" pitchFamily="18" charset="0"/>
                <a:cs typeface="Times New Roman" pitchFamily="18" charset="0"/>
              </a:rPr>
              <a:t>“BLOG”</a:t>
            </a:r>
            <a:endParaRPr dirty="0">
              <a:latin typeface="Times New Roman" pitchFamily="18" charset="0"/>
              <a:cs typeface="Times New Roman" pitchFamily="18" charset="0"/>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pitchFamily="18" charset="0"/>
                <a:cs typeface="Times New Roman" pitchFamily="18" charset="0"/>
              </a:rPr>
              <a:t>Task - </a:t>
            </a:r>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p:txBody>
      </p:sp>
      <p:sp>
        <p:nvSpPr>
          <p:cNvPr id="2" name="Text Box 1"/>
          <p:cNvSpPr txBox="1"/>
          <p:nvPr/>
        </p:nvSpPr>
        <p:spPr>
          <a:xfrm>
            <a:off x="-66674" y="0"/>
            <a:ext cx="9058274" cy="4881245"/>
          </a:xfrm>
          <a:prstGeom prst="rect">
            <a:avLst/>
          </a:prstGeom>
          <a:noFill/>
        </p:spPr>
        <p:txBody>
          <a:bodyPr wrap="square" rtlCol="0">
            <a:no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714375"/>
            <a:ext cx="3421450" cy="371475"/>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dirty="0" smtClean="0">
                <a:solidFill>
                  <a:schemeClr val="lt2"/>
                </a:solidFill>
                <a:latin typeface="Times New Roman" pitchFamily="18" charset="0"/>
                <a:ea typeface="EB Garamond" panose="00000500000000000000"/>
                <a:cs typeface="Times New Roman" pitchFamily="18" charset="0"/>
                <a:sym typeface="EB Garamond" panose="00000500000000000000"/>
              </a:rPr>
              <a:t>BLOG</a:t>
            </a:r>
            <a:endParaRPr sz="2000" dirty="0">
              <a:solidFill>
                <a:schemeClr val="lt2"/>
              </a:solidFill>
              <a:latin typeface="Times New Roman" pitchFamily="18" charset="0"/>
              <a:ea typeface="EB Garamond" panose="00000500000000000000"/>
              <a:cs typeface="Times New Roman" pitchFamily="18" charset="0"/>
              <a:sym typeface="EB Garamond" panose="00000500000000000000"/>
            </a:endParaRPr>
          </a:p>
        </p:txBody>
      </p:sp>
      <p:sp>
        <p:nvSpPr>
          <p:cNvPr id="1840" name="Google Shape;1840;p210"/>
          <p:cNvSpPr txBox="1">
            <a:spLocks noGrp="1"/>
          </p:cNvSpPr>
          <p:nvPr>
            <p:ph type="body" idx="1"/>
          </p:nvPr>
        </p:nvSpPr>
        <p:spPr>
          <a:xfrm>
            <a:off x="144780" y="1047750"/>
            <a:ext cx="4598670" cy="1276350"/>
          </a:xfrm>
          <a:prstGeom prst="rect">
            <a:avLst/>
          </a:prstGeom>
          <a:noFill/>
          <a:ln>
            <a:noFill/>
          </a:ln>
        </p:spPr>
        <p:txBody>
          <a:bodyPr spcFirstLastPara="1" wrap="square" lIns="91425" tIns="45700" rIns="91425" bIns="45700" anchor="t" anchorCtr="0">
            <a:noAutofit/>
          </a:bodyPr>
          <a:lstStyle/>
          <a:p>
            <a:pPr marL="0" lvl="0" indent="0">
              <a:buNone/>
            </a:pPr>
            <a:r>
              <a:rPr lang="en-US" sz="1000" dirty="0" smtClean="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1000" dirty="0" smtClean="0"/>
              <a:t> </a:t>
            </a:r>
            <a:r>
              <a:rPr lang="en-US" sz="1000" dirty="0"/>
              <a:t>A blog, also known as a weblog, is a type of website resembling a diary or journal. It categorizes content into posts, which are displayed in reverse chronological order. This means that your most recent post appears at the top, pushing older posts downward. Blogs are accessible to anyone, enabling individuals to create and write on their own blog. </a:t>
            </a:r>
            <a:r>
              <a:rPr lang="en-US" sz="1000" dirty="0" smtClean="0"/>
              <a:t>Bloggers</a:t>
            </a:r>
            <a:endParaRPr sz="1000" dirty="0">
              <a:solidFill>
                <a:schemeClr val="accent1">
                  <a:lumMod val="40000"/>
                  <a:lumOff val="60000"/>
                </a:schemeClr>
              </a:solidFill>
              <a:latin typeface="Times New Roman" panose="02020603050405020304" pitchFamily="18" charset="0"/>
              <a:ea typeface="EB Garamond Medium" panose="00000600000000000000"/>
              <a:cs typeface="Times New Roman" panose="02020603050405020304" pitchFamily="18" charset="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0" y="4591050"/>
            <a:ext cx="8966200" cy="48514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029204613"/>
              </p:ext>
            </p:extLst>
          </p:nvPr>
        </p:nvGraphicFramePr>
        <p:xfrm>
          <a:off x="257526" y="1972038"/>
          <a:ext cx="4304948" cy="2572618"/>
        </p:xfrm>
        <a:graphic>
          <a:graphicData uri="http://schemas.openxmlformats.org/drawingml/2006/table">
            <a:tbl>
              <a:tblPr>
                <a:noFill/>
                <a:tableStyleId>{5A4BF2BA-0B32-4039-8D23-6E65AF0657F0}</a:tableStyleId>
              </a:tblPr>
              <a:tblGrid>
                <a:gridCol w="1527942"/>
                <a:gridCol w="1537604"/>
                <a:gridCol w="1239402"/>
              </a:tblGrid>
              <a:tr h="3659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tr>
              <a:tr h="561058">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au721220104022</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Manoj</a:t>
                      </a: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 Kumar R</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56301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au721220104032</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Praveen </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VG</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6301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au721220104036</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Rajeshwari</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M</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36595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au721220104051</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Surendran</a:t>
                      </a: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 </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S</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“To-Do Planner”</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3"/>
          <a:srcRect l="-65210" t="3320" r="65210" b="-3320"/>
          <a:stretch>
            <a:fillRect/>
          </a:stretch>
        </p:blipFill>
        <p:spPr>
          <a:xfrm>
            <a:off x="1009650" y="1038225"/>
            <a:ext cx="8134350" cy="4105275"/>
          </a:xfrm>
          <a:prstGeom prst="rect">
            <a:avLst/>
          </a:prstGeom>
          <a:noFill/>
          <a:ln>
            <a:noFill/>
          </a:ln>
        </p:spPr>
      </p:pic>
      <p:sp>
        <p:nvSpPr>
          <p:cNvPr id="2" name="TextBox 1"/>
          <p:cNvSpPr txBox="1"/>
          <p:nvPr/>
        </p:nvSpPr>
        <p:spPr>
          <a:xfrm>
            <a:off x="565675" y="266699"/>
            <a:ext cx="1767950" cy="369332"/>
          </a:xfrm>
          <a:prstGeom prst="rect">
            <a:avLst/>
          </a:prstGeom>
          <a:noFill/>
        </p:spPr>
        <p:txBody>
          <a:bodyPr wrap="square" rtlCol="0">
            <a:spAutoFit/>
          </a:bodyPr>
          <a:lstStyle/>
          <a:p>
            <a:r>
              <a:rPr lang="en-US" sz="1800" b="1" dirty="0" smtClean="0">
                <a:solidFill>
                  <a:schemeClr val="bg2"/>
                </a:solidFill>
                <a:latin typeface="Times New Roman" pitchFamily="18" charset="0"/>
                <a:cs typeface="Times New Roman" pitchFamily="18" charset="0"/>
              </a:rPr>
              <a:t>Task-2</a:t>
            </a:r>
            <a:endParaRPr lang="en-JM" sz="1800" b="1" dirty="0">
              <a:solidFill>
                <a:schemeClr val="bg2"/>
              </a:solidFill>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755727" y="741451"/>
            <a:ext cx="7952213" cy="1169551"/>
          </a:xfrm>
          <a:prstGeom prst="rect">
            <a:avLst/>
          </a:prstGeom>
          <a:noFill/>
        </p:spPr>
        <p:txBody>
          <a:bodyPr wrap="square" rtlCol="0">
            <a:spAutoFit/>
          </a:bodyPr>
          <a:lstStyle/>
          <a:p>
            <a:pPr>
              <a:buFont typeface="+mj-lt"/>
              <a:buAutoNum type="arabicPeriod"/>
            </a:pPr>
            <a:r>
              <a:rPr lang="en-US" dirty="0"/>
              <a:t>Choose a Platform: </a:t>
            </a:r>
            <a:r>
              <a:rPr lang="en-US" dirty="0">
                <a:latin typeface="Times New Roman" pitchFamily="18" charset="0"/>
                <a:cs typeface="Times New Roman" pitchFamily="18" charset="0"/>
              </a:rPr>
              <a:t>Select a blogging platform (e.g., </a:t>
            </a:r>
            <a:r>
              <a:rPr lang="en-US" dirty="0" err="1">
                <a:latin typeface="Times New Roman" pitchFamily="18" charset="0"/>
                <a:cs typeface="Times New Roman" pitchFamily="18" charset="0"/>
              </a:rPr>
              <a:t>WordPress</a:t>
            </a:r>
            <a:r>
              <a:rPr lang="en-US" dirty="0" smtClean="0">
                <a:latin typeface="Times New Roman" pitchFamily="18" charset="0"/>
                <a:cs typeface="Times New Roman" pitchFamily="18" charset="0"/>
              </a:rPr>
              <a:t>).</a:t>
            </a:r>
            <a:endParaRPr lang="en-US" dirty="0">
              <a:solidFill>
                <a:srgbClr val="374151"/>
              </a:solidFill>
              <a:latin typeface="Times New Roman" panose="02020603050405020304" pitchFamily="18" charset="0"/>
              <a:cs typeface="Times New Roman" panose="02020603050405020304" pitchFamily="18" charset="0"/>
            </a:endParaRPr>
          </a:p>
          <a:p>
            <a:pPr>
              <a:buFont typeface="+mj-lt"/>
              <a:buAutoNum type="arabicPeriod"/>
            </a:pPr>
            <a:r>
              <a:rPr lang="en-US" dirty="0"/>
              <a:t>Pick a Domain</a:t>
            </a:r>
            <a:r>
              <a:rPr lang="en-US" dirty="0">
                <a:latin typeface="Times New Roman" pitchFamily="18" charset="0"/>
                <a:cs typeface="Times New Roman" pitchFamily="18" charset="0"/>
              </a:rPr>
              <a:t>: Decide on a web address and hosting.</a:t>
            </a:r>
            <a:endParaRPr lang="en-US" i="0" dirty="0">
              <a:solidFill>
                <a:srgbClr val="374151"/>
              </a:solidFill>
              <a:effectLst/>
              <a:latin typeface="Times New Roman" panose="02020603050405020304" pitchFamily="18" charset="0"/>
              <a:cs typeface="Times New Roman" panose="02020603050405020304" pitchFamily="18" charset="0"/>
            </a:endParaRPr>
          </a:p>
          <a:p>
            <a:pPr>
              <a:buFont typeface="+mj-lt"/>
              <a:buAutoNum type="arabicPeriod"/>
            </a:pPr>
            <a:r>
              <a:rPr lang="en-US" dirty="0"/>
              <a:t>Customize Design: </a:t>
            </a:r>
            <a:r>
              <a:rPr lang="en-US" dirty="0">
                <a:latin typeface="Times New Roman" pitchFamily="18" charset="0"/>
                <a:cs typeface="Times New Roman" pitchFamily="18" charset="0"/>
              </a:rPr>
              <a:t>Personalize your </a:t>
            </a:r>
            <a:r>
              <a:rPr lang="en-US" dirty="0" smtClean="0">
                <a:latin typeface="Times New Roman" pitchFamily="18" charset="0"/>
                <a:cs typeface="Times New Roman" pitchFamily="18" charset="0"/>
              </a:rPr>
              <a:t>blog's</a:t>
            </a:r>
            <a:r>
              <a:rPr lang="en-US" b="0" i="0" dirty="0" smtClean="0">
                <a:solidFill>
                  <a:srgbClr val="374151"/>
                </a:solidFill>
                <a:effectLst/>
                <a:latin typeface="Times New Roman" panose="02020603050405020304" pitchFamily="18" charset="0"/>
                <a:cs typeface="Times New Roman" panose="02020603050405020304" pitchFamily="18" charset="0"/>
              </a:rPr>
              <a:t>.</a:t>
            </a:r>
          </a:p>
          <a:p>
            <a:pPr>
              <a:buFont typeface="+mj-lt"/>
              <a:buAutoNum type="arabicPeriod"/>
            </a:pPr>
            <a:r>
              <a:rPr lang="en-US" dirty="0"/>
              <a:t>Create Content: </a:t>
            </a:r>
            <a:r>
              <a:rPr lang="en-US" dirty="0">
                <a:latin typeface="Times New Roman" pitchFamily="18" charset="0"/>
                <a:cs typeface="Times New Roman" pitchFamily="18" charset="0"/>
              </a:rPr>
              <a:t>Write and publish engaging posts</a:t>
            </a:r>
            <a:r>
              <a:rPr lang="en-US" dirty="0" smtClean="0"/>
              <a:t>.</a:t>
            </a:r>
          </a:p>
          <a:p>
            <a:pPr>
              <a:buFont typeface="+mj-lt"/>
              <a:buAutoNum type="arabicPeriod"/>
            </a:pPr>
            <a:r>
              <a:rPr lang="en-US" dirty="0"/>
              <a:t>Promote and Engage: </a:t>
            </a:r>
            <a:r>
              <a:rPr lang="en-US" dirty="0">
                <a:latin typeface="Times New Roman" pitchFamily="18" charset="0"/>
                <a:cs typeface="Times New Roman" pitchFamily="18" charset="0"/>
              </a:rPr>
              <a:t>Share on social media, engage with readers.</a:t>
            </a:r>
            <a:endParaRPr lang="en-US" b="0" i="0" dirty="0">
              <a:solidFill>
                <a:srgbClr val="374151"/>
              </a:solidFill>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639337" y="3254297"/>
            <a:ext cx="8184995" cy="1384995"/>
          </a:xfrm>
          <a:prstGeom prst="rect">
            <a:avLst/>
          </a:prstGeom>
          <a:noFill/>
        </p:spPr>
        <p:txBody>
          <a:bodyPr wrap="square" rtlCol="0">
            <a:spAutoFit/>
          </a:bodyPr>
          <a:lstStyle/>
          <a:p>
            <a:r>
              <a:rPr lang="en-US" dirty="0">
                <a:latin typeface="Times New Roman" pitchFamily="18" charset="0"/>
                <a:cs typeface="Times New Roman" pitchFamily="18" charset="0"/>
              </a:rPr>
              <a:t>A blog, short for weblog, is a website where individuals or organizations can publish content in the form of articles, images, and videos. Blogs typically present content in reverse chronological order, with the most recent posts at the top. Bloggers use various platforms to create and customize their blogs, making it easy to share their thoughts, opinions, and expertise on a wide range of topics. Blogs serve as a valuable platform for personal expression, information sharing, and community engagement, often allowing readers to comment on posts and interact with the authors.</a:t>
            </a:r>
            <a:endParaRPr lang="en-A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25" y="266699"/>
            <a:ext cx="2724150"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Login </a:t>
            </a:r>
            <a:endParaRPr lang="en-JM" sz="2000" b="1" dirty="0">
              <a:solidFill>
                <a:schemeClr val="bg2"/>
              </a:solidFill>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025" y="895350"/>
            <a:ext cx="6896100" cy="3076575"/>
          </a:xfrm>
          <a:prstGeom prst="rect">
            <a:avLst/>
          </a:prstGeom>
        </p:spPr>
      </p:pic>
    </p:spTree>
    <p:extLst>
      <p:ext uri="{BB962C8B-B14F-4D97-AF65-F5344CB8AC3E}">
        <p14:creationId xmlns:p14="http://schemas.microsoft.com/office/powerpoint/2010/main" val="598416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7700" y="295275"/>
            <a:ext cx="2466975"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New Plan Page</a:t>
            </a:r>
            <a:r>
              <a:rPr lang="en-US" dirty="0" smtClean="0">
                <a:latin typeface="Times New Roman" pitchFamily="18" charset="0"/>
                <a:cs typeface="Times New Roman" pitchFamily="18" charset="0"/>
              </a:rPr>
              <a:t> </a:t>
            </a:r>
            <a:endParaRPr lang="en-JM"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838200"/>
            <a:ext cx="7667625" cy="3457575"/>
          </a:xfrm>
          <a:prstGeom prst="rect">
            <a:avLst/>
          </a:prstGeom>
        </p:spPr>
      </p:pic>
    </p:spTree>
    <p:extLst>
      <p:ext uri="{BB962C8B-B14F-4D97-AF65-F5344CB8AC3E}">
        <p14:creationId xmlns:p14="http://schemas.microsoft.com/office/powerpoint/2010/main" val="3658927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8175" y="265211"/>
            <a:ext cx="2457450"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My Plan page</a:t>
            </a:r>
            <a:endParaRPr lang="en-JM" sz="2000" b="1" dirty="0">
              <a:solidFill>
                <a:schemeClr val="bg2"/>
              </a:solidFill>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35" y="665321"/>
            <a:ext cx="3886765" cy="18873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951" y="573038"/>
            <a:ext cx="3771900" cy="19796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35" y="2762250"/>
            <a:ext cx="3962965" cy="207192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3950" y="2762250"/>
            <a:ext cx="3771901" cy="2124075"/>
          </a:xfrm>
          <a:prstGeom prst="rect">
            <a:avLst/>
          </a:prstGeom>
        </p:spPr>
      </p:pic>
    </p:spTree>
    <p:extLst>
      <p:ext uri="{BB962C8B-B14F-4D97-AF65-F5344CB8AC3E}">
        <p14:creationId xmlns:p14="http://schemas.microsoft.com/office/powerpoint/2010/main" val="1357964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880" name="Google Shape;1880;p212"/>
          <p:cNvSpPr txBox="1">
            <a:spLocks noGrp="1"/>
          </p:cNvSpPr>
          <p:nvPr>
            <p:ph type="body" idx="2"/>
          </p:nvPr>
        </p:nvSpPr>
        <p:spPr>
          <a:xfrm>
            <a:off x="4089330" y="2114027"/>
            <a:ext cx="2722200" cy="584735"/>
          </a:xfrm>
          <a:prstGeom prst="rect">
            <a:avLst/>
          </a:prstGeom>
          <a:noFill/>
          <a:ln>
            <a:noFill/>
          </a:ln>
        </p:spPr>
        <p:txBody>
          <a:bodyPr spcFirstLastPara="1" wrap="square" lIns="91425" tIns="45700" rIns="91425" bIns="45700" anchor="ctr" anchorCtr="0">
            <a:spAutoFit/>
          </a:bodyPr>
          <a:lstStyle/>
          <a:p>
            <a:pPr marL="0" lvl="0" indent="0"/>
            <a:r>
              <a:rPr lang="en-IN" sz="1600" i="0" dirty="0">
                <a:solidFill>
                  <a:schemeClr val="tx1">
                    <a:lumMod val="85000"/>
                    <a:lumOff val="15000"/>
                  </a:schemeClr>
                </a:solidFill>
                <a:latin typeface="Times New Roman" panose="02020603050405020304" pitchFamily="18" charset="0"/>
                <a:ea typeface="EB Garamond SemiBold"/>
                <a:cs typeface="Times New Roman" panose="02020603050405020304" pitchFamily="18" charset="0"/>
                <a:sym typeface="EB Garamond SemiBold"/>
              </a:rPr>
              <a:t>https://github.com/Surendran07</a:t>
            </a:r>
            <a:endParaRPr sz="1600" i="0" dirty="0">
              <a:solidFill>
                <a:schemeClr val="tx1">
                  <a:lumMod val="85000"/>
                  <a:lumOff val="15000"/>
                </a:schemeClr>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398</Words>
  <Application>Microsoft Office PowerPoint</Application>
  <PresentationFormat>On-screen Show (16:9)</PresentationFormat>
  <Paragraphs>54</Paragraphs>
  <Slides>10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EB Garamond</vt:lpstr>
      <vt:lpstr>Tahoma</vt:lpstr>
      <vt:lpstr>Public Sans</vt:lpstr>
      <vt:lpstr>EB Garamond SemiBold</vt:lpstr>
      <vt:lpstr>Noto Sans Symbols</vt:lpstr>
      <vt:lpstr>Times New Roman</vt:lpstr>
      <vt:lpstr>EB Garamond Medium</vt:lpstr>
      <vt:lpstr>Calibri</vt:lpstr>
      <vt:lpstr>Simple Light</vt:lpstr>
      <vt:lpstr>PowerPoint Presentation</vt:lpstr>
      <vt:lpstr>BLOG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15</cp:revision>
  <dcterms:created xsi:type="dcterms:W3CDTF">2020-08-13T11:21:00Z</dcterms:created>
  <dcterms:modified xsi:type="dcterms:W3CDTF">2023-11-04T05:40:36Z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B2A457FA279A407D9B15C66698A2BED6_12</vt:lpwstr>
  </property>
  <property fmtid="{D5CDD505-2E9C-101B-9397-08002B2CF9AE}" pid="3" name="KSOProductBuildVer">
    <vt:lpwstr>1033-12.2.0.13266</vt:lpwstr>
  </property>
</Properties>
</file>